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0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60" y="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endParaRPr lang="en-US" altLang="en-US" sz="2400" i="1">
              <a:latin typeface="Times" pitchFamily="126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endParaRPr lang="en-US" altLang="en-US" sz="2400">
              <a:latin typeface="Times" pitchFamily="126" charset="0"/>
            </a:endParaRPr>
          </a:p>
        </p:txBody>
      </p:sp>
      <p:pic>
        <p:nvPicPr>
          <p:cNvPr id="5" name="Picture 10" descr="GA ready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01"/>
          <a:stretch/>
        </p:blipFill>
        <p:spPr bwMode="auto">
          <a:xfrm>
            <a:off x="1905000" y="2376623"/>
            <a:ext cx="2895600" cy="101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096000"/>
            <a:ext cx="2895600" cy="625475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www.ready.ga.gov</a:t>
            </a:r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021632"/>
            <a:ext cx="1631950" cy="172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46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4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1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308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4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9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2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78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886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endParaRPr lang="en-US" altLang="en-US" sz="2400">
              <a:latin typeface="Times" pitchFamily="126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1" name="Picture 9" descr="Copy of GA ready1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76"/>
          <a:stretch/>
        </p:blipFill>
        <p:spPr bwMode="auto">
          <a:xfrm>
            <a:off x="457200" y="5834449"/>
            <a:ext cx="2468563" cy="87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699125"/>
            <a:ext cx="109855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32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6666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6666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6666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www.ready.ga.gov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1"/>
            <a:ext cx="8229600" cy="4022724"/>
          </a:xfrm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ady_Georgia_Template">
  <a:themeElements>
    <a:clrScheme name="ready_ga_template_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eady_ga_template_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ady_ga_template_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dy_ga_template_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dy_ga_template_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dy_ga_template_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dy_ga_template_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dy_ga_template_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dy_ga_template_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Ready_Georgia_Template</Template>
  <TotalTime>5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Ready_Georgia_Template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Haley Schwartz</dc:creator>
  <cp:lastModifiedBy>Tracy Paden</cp:lastModifiedBy>
  <cp:revision>4</cp:revision>
  <dcterms:created xsi:type="dcterms:W3CDTF">2015-08-21T17:07:15Z</dcterms:created>
  <dcterms:modified xsi:type="dcterms:W3CDTF">2015-12-08T16:32:59Z</dcterms:modified>
</cp:coreProperties>
</file>