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00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960" y="29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0" y="0"/>
            <a:ext cx="9144000" cy="1600200"/>
          </a:xfrm>
          <a:prstGeom prst="rect">
            <a:avLst/>
          </a:prstGeom>
          <a:solidFill>
            <a:srgbClr val="33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endParaRPr lang="en-US" altLang="en-US" sz="2400" i="1">
              <a:latin typeface="Times" pitchFamily="126" charset="0"/>
            </a:endParaRP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5943600"/>
            <a:ext cx="9144000" cy="914400"/>
          </a:xfrm>
          <a:prstGeom prst="rect">
            <a:avLst/>
          </a:prstGeom>
          <a:solidFill>
            <a:srgbClr val="33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endParaRPr lang="en-US" altLang="en-US" sz="2400">
              <a:latin typeface="Times" pitchFamily="126" charset="0"/>
            </a:endParaRPr>
          </a:p>
        </p:txBody>
      </p:sp>
      <p:pic>
        <p:nvPicPr>
          <p:cNvPr id="5" name="Picture 10" descr="GA ready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01"/>
          <a:stretch/>
        </p:blipFill>
        <p:spPr bwMode="auto">
          <a:xfrm>
            <a:off x="1905000" y="2376623"/>
            <a:ext cx="2895600" cy="101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7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096000"/>
            <a:ext cx="2895600" cy="62547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www.ready.ga.gov</a:t>
            </a:r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021632"/>
            <a:ext cx="1631950" cy="172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046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844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973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973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3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714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308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446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94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923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3783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87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8866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33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endParaRPr lang="en-US" altLang="en-US" sz="2400">
              <a:latin typeface="Times" pitchFamily="126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31" name="Picture 9" descr="Copy of GA ready1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76"/>
          <a:stretch/>
        </p:blipFill>
        <p:spPr bwMode="auto">
          <a:xfrm>
            <a:off x="457200" y="5834449"/>
            <a:ext cx="2468563" cy="87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699125"/>
            <a:ext cx="109855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ü"/>
        <a:defRPr sz="3200">
          <a:solidFill>
            <a:srgbClr val="6666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rgbClr val="6666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rgbClr val="6666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6666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6666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6666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6666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6666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6666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www.ready.ga.gov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1"/>
            <a:ext cx="8229600" cy="4022724"/>
          </a:xfrm>
        </p:spPr>
        <p:txBody>
          <a:bodyPr/>
          <a:lstStyle/>
          <a:p>
            <a:endParaRPr lang="en-US" alt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ady_Georgia_Template">
  <a:themeElements>
    <a:clrScheme name="ready_ga_template_v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eady_ga_template_v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ady_ga_template_v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ady_ga_template_v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ady_ga_template_v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ady_ga_template_v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ady_ga_template_v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ady_ga_template_v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ady_ga_template_v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ady_ga_template_v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ady_ga_template_v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ady_ga_template_v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ady_ga_template_v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ady_ga_template_v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Ready_Georgia_Template</Template>
  <TotalTime>5</TotalTime>
  <Words>1</Words>
  <Application>Microsoft Office PowerPoint</Application>
  <PresentationFormat>On-screen Show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Ready_Georgia_Template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Haley Schwartz</dc:creator>
  <cp:lastModifiedBy>Tracy Paden</cp:lastModifiedBy>
  <cp:revision>4</cp:revision>
  <dcterms:created xsi:type="dcterms:W3CDTF">2015-08-21T17:07:15Z</dcterms:created>
  <dcterms:modified xsi:type="dcterms:W3CDTF">2015-12-08T16:32:59Z</dcterms:modified>
</cp:coreProperties>
</file>