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60" y="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en-US" sz="2400" i="1">
              <a:latin typeface="Times" pitchFamily="126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33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en-US" sz="2400">
              <a:latin typeface="Times" pitchFamily="126" charset="0"/>
            </a:endParaRPr>
          </a:p>
        </p:txBody>
      </p:sp>
      <p:pic>
        <p:nvPicPr>
          <p:cNvPr id="5" name="Picture 10" descr="GA ready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01"/>
          <a:stretch/>
        </p:blipFill>
        <p:spPr bwMode="auto">
          <a:xfrm>
            <a:off x="1905000" y="2376623"/>
            <a:ext cx="2895600" cy="101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096000"/>
            <a:ext cx="2895600" cy="62547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www.ready.ga.gov</a:t>
            </a: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21632"/>
            <a:ext cx="1631950" cy="172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46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4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1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08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4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9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2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78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86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33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en-US" sz="2400">
              <a:latin typeface="Times" pitchFamily="126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9" descr="Copy of GA ready1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76"/>
          <a:stretch/>
        </p:blipFill>
        <p:spPr bwMode="auto">
          <a:xfrm>
            <a:off x="457200" y="5834449"/>
            <a:ext cx="2468563" cy="87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99125"/>
            <a:ext cx="10985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3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6666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666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www.ready.ga.gov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229600" cy="4022724"/>
          </a:xfrm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ady_Georgia_Template">
  <a:themeElements>
    <a:clrScheme name="ready_ga_template_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ady_ga_template_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ady_ga_template_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ady_ga_template_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ady_ga_template_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ady_ga_template_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ady_ga_template_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ady_ga_template_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ady_ga_template_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ady_ga_template_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ady_ga_template_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ady_ga_template_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ady_ga_template_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ady_ga_template_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Ready_Georgia_Template</Template>
  <TotalTime>5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Ready_Georgia_Template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Haley Schwartz</dc:creator>
  <cp:lastModifiedBy>Tracy Paden</cp:lastModifiedBy>
  <cp:revision>4</cp:revision>
  <dcterms:created xsi:type="dcterms:W3CDTF">2015-08-21T17:07:15Z</dcterms:created>
  <dcterms:modified xsi:type="dcterms:W3CDTF">2015-12-08T16:32:59Z</dcterms:modified>
</cp:coreProperties>
</file>